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712"/>
    <a:srgbClr val="FFFF66"/>
    <a:srgbClr val="FBF175"/>
    <a:srgbClr val="F9E445"/>
    <a:srgbClr val="F8B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1"/>
    <p:restoredTop sz="94718"/>
  </p:normalViewPr>
  <p:slideViewPr>
    <p:cSldViewPr snapToGrid="0" snapToObjects="1">
      <p:cViewPr varScale="1">
        <p:scale>
          <a:sx n="114" d="100"/>
          <a:sy n="114" d="100"/>
        </p:scale>
        <p:origin x="5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3F924-862E-934B-8A93-5EB2BE66D2CD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292FB-6DEC-6D4F-A182-BBA1CDC4C8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292FB-6DEC-6D4F-A182-BBA1CDC4C88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99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55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6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7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1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1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2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9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46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8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0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40A0-1AE6-8A44-A516-BE215EF314A0}" type="datetimeFigureOut">
              <a:rPr lang="de-DE" smtClean="0"/>
              <a:t>29.11.2022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DB4B-E0AC-5149-B734-B73BE731A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A12723F6-2EF4-49CC-9BCD-9381C5E6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44" y="-15244"/>
            <a:ext cx="5167142" cy="689067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1772122-D8C3-4A60-9E90-930A69829DC8}"/>
              </a:ext>
            </a:extLst>
          </p:cNvPr>
          <p:cNvSpPr/>
          <p:nvPr/>
        </p:nvSpPr>
        <p:spPr>
          <a:xfrm>
            <a:off x="5010998" y="-32672"/>
            <a:ext cx="4227702" cy="6890672"/>
          </a:xfrm>
          <a:prstGeom prst="rect">
            <a:avLst/>
          </a:prstGeom>
          <a:solidFill>
            <a:srgbClr val="A627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5E7B39D-2AFB-47EF-99AB-498DBD99E036}"/>
              </a:ext>
            </a:extLst>
          </p:cNvPr>
          <p:cNvSpPr txBox="1"/>
          <p:nvPr/>
        </p:nvSpPr>
        <p:spPr>
          <a:xfrm>
            <a:off x="5597017" y="2852434"/>
            <a:ext cx="3437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	Freilager Weihnachten</a:t>
            </a:r>
          </a:p>
          <a:p>
            <a:pPr>
              <a:tabLst>
                <a:tab pos="395288" algn="l"/>
              </a:tabLst>
            </a:pPr>
            <a:r>
              <a:rPr lang="de-CH" sz="1600" dirty="0">
                <a:solidFill>
                  <a:schemeClr val="bg1"/>
                </a:solidFill>
                <a:latin typeface="Harrington" pitchFamily="82" charset="77"/>
              </a:rPr>
              <a:t>14h</a:t>
            </a:r>
            <a:r>
              <a:rPr lang="de-CH" sz="14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de-CH" sz="1600" b="0" u="none" strike="noStrike" dirty="0">
                <a:solidFill>
                  <a:schemeClr val="bg1"/>
                </a:solidFill>
                <a:effectLst/>
                <a:latin typeface="Harrington" pitchFamily="82" charset="77"/>
              </a:rPr>
              <a:t>Guetzli backen im Loving Lanka 	und in der Brasserie Freilager </a:t>
            </a:r>
          </a:p>
          <a:p>
            <a:pPr>
              <a:tabLst>
                <a:tab pos="395288" algn="l"/>
              </a:tabLst>
            </a:pPr>
            <a:r>
              <a:rPr lang="de-CH" sz="1600" b="0" u="none" strike="noStrike" dirty="0">
                <a:solidFill>
                  <a:schemeClr val="bg1"/>
                </a:solidFill>
                <a:effectLst/>
                <a:latin typeface="Harrington" pitchFamily="82" charset="77"/>
              </a:rPr>
              <a:t>16h	Weihnachtsbaum schmücken 	mit Glühwein auf dem 	Freilagerplatz</a:t>
            </a:r>
          </a:p>
          <a:p>
            <a:pPr>
              <a:tabLst>
                <a:tab pos="395288" algn="l"/>
              </a:tabLst>
            </a:pPr>
            <a:r>
              <a:rPr lang="de-CH" sz="1600" b="0" u="none" strike="noStrike" dirty="0">
                <a:solidFill>
                  <a:schemeClr val="bg1"/>
                </a:solidFill>
                <a:effectLst/>
                <a:latin typeface="Harrington" pitchFamily="82" charset="77"/>
              </a:rPr>
              <a:t>17h	Konzert des Freilager Chors</a:t>
            </a:r>
            <a:endParaRPr lang="de-CH" sz="14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4778CE3-9C82-40C1-B534-FB8EF5DD632F}"/>
              </a:ext>
            </a:extLst>
          </p:cNvPr>
          <p:cNvSpPr/>
          <p:nvPr/>
        </p:nvSpPr>
        <p:spPr>
          <a:xfrm>
            <a:off x="5563905" y="4927856"/>
            <a:ext cx="3502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4800" algn="l"/>
                <a:tab pos="350838" algn="l"/>
              </a:tabLst>
            </a:pP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17h  Adventsfenster-Spaziergang mit  </a:t>
            </a:r>
          </a:p>
          <a:p>
            <a:pPr>
              <a:tabLst>
                <a:tab pos="350838" algn="l"/>
              </a:tabLst>
            </a:pPr>
            <a:r>
              <a:rPr lang="de-CH" sz="1600" dirty="0">
                <a:solidFill>
                  <a:schemeClr val="bg1"/>
                </a:solidFill>
                <a:latin typeface="Harrington" panose="04040505050A02020702" pitchFamily="82" charset="0"/>
              </a:rPr>
              <a:t>	</a:t>
            </a: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Glühwein und Punsch </a:t>
            </a:r>
          </a:p>
          <a:p>
            <a:pPr>
              <a:tabLst>
                <a:tab pos="350838" algn="l"/>
              </a:tabLst>
            </a:pP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	</a:t>
            </a:r>
            <a:r>
              <a:rPr lang="de-CH" sz="1600" dirty="0">
                <a:solidFill>
                  <a:schemeClr val="bg1"/>
                </a:solidFill>
                <a:latin typeface="Harrington" panose="04040505050A02020702" pitchFamily="82" charset="0"/>
              </a:rPr>
              <a:t>im </a:t>
            </a:r>
            <a:r>
              <a:rPr lang="de-CH" sz="1600" dirty="0" err="1">
                <a:solidFill>
                  <a:schemeClr val="bg1"/>
                </a:solidFill>
                <a:latin typeface="Harrington" panose="04040505050A02020702" pitchFamily="82" charset="0"/>
              </a:rPr>
              <a:t>Les</a:t>
            </a:r>
            <a:r>
              <a:rPr lang="de-CH" sz="1600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  <a:r>
              <a:rPr lang="de-CH" sz="1600" dirty="0" err="1">
                <a:solidFill>
                  <a:schemeClr val="bg1"/>
                </a:solidFill>
                <a:latin typeface="Harrington" panose="04040505050A02020702" pitchFamily="82" charset="0"/>
              </a:rPr>
              <a:t>Vignes</a:t>
            </a:r>
            <a:endParaRPr lang="de-CH" sz="1600" dirty="0">
              <a:solidFill>
                <a:schemeClr val="bg1"/>
              </a:solidFill>
              <a:latin typeface="Harrington" panose="04040505050A02020702" pitchFamily="82" charset="0"/>
            </a:endParaRPr>
          </a:p>
          <a:p>
            <a:endParaRPr lang="de-CH" sz="1000" b="1" dirty="0">
              <a:solidFill>
                <a:schemeClr val="accent3">
                  <a:lumMod val="50000"/>
                </a:schemeClr>
              </a:solidFill>
              <a:latin typeface="Harrington" panose="04040505050A02020702" pitchFamily="82" charset="0"/>
            </a:endParaRPr>
          </a:p>
          <a:p>
            <a:endParaRPr lang="de-CH" sz="1400" dirty="0">
              <a:solidFill>
                <a:schemeClr val="accent3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F3D1BFB-47A5-4041-BC14-67A51ACBF3CB}"/>
              </a:ext>
            </a:extLst>
          </p:cNvPr>
          <p:cNvSpPr txBox="1"/>
          <p:nvPr/>
        </p:nvSpPr>
        <p:spPr>
          <a:xfrm>
            <a:off x="4905244" y="55170"/>
            <a:ext cx="5856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Adventsprogramm Freilager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6D1D558-D96C-4919-AE95-92A246B10DA1}"/>
              </a:ext>
            </a:extLst>
          </p:cNvPr>
          <p:cNvSpPr txBox="1"/>
          <p:nvPr/>
        </p:nvSpPr>
        <p:spPr>
          <a:xfrm>
            <a:off x="5596361" y="921265"/>
            <a:ext cx="34377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18h  Glühwein und </a:t>
            </a:r>
            <a:r>
              <a:rPr lang="de-CH" sz="1600" b="1" dirty="0" err="1">
                <a:solidFill>
                  <a:schemeClr val="bg1"/>
                </a:solidFill>
                <a:latin typeface="Harrington" panose="04040505050A02020702" pitchFamily="82" charset="0"/>
              </a:rPr>
              <a:t>Brätzeli</a:t>
            </a: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</a:p>
          <a:p>
            <a:pPr>
              <a:tabLst>
                <a:tab pos="395288" algn="l"/>
              </a:tabLst>
            </a:pP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	</a:t>
            </a:r>
            <a:r>
              <a:rPr lang="de-CH" sz="1600" dirty="0">
                <a:solidFill>
                  <a:schemeClr val="bg1"/>
                </a:solidFill>
                <a:latin typeface="Harrington" panose="04040505050A02020702" pitchFamily="82" charset="0"/>
              </a:rPr>
              <a:t>im VEG and </a:t>
            </a:r>
            <a:r>
              <a:rPr lang="de-CH" sz="1600" dirty="0" err="1">
                <a:solidFill>
                  <a:schemeClr val="bg1"/>
                </a:solidFill>
                <a:latin typeface="Harrington" panose="04040505050A02020702" pitchFamily="82" charset="0"/>
              </a:rPr>
              <a:t>the</a:t>
            </a:r>
            <a:r>
              <a:rPr lang="de-CH" sz="1600" dirty="0">
                <a:solidFill>
                  <a:schemeClr val="bg1"/>
                </a:solidFill>
                <a:latin typeface="Harrington" panose="04040505050A02020702" pitchFamily="82" charset="0"/>
              </a:rPr>
              <a:t> City Bloom</a:t>
            </a:r>
          </a:p>
          <a:p>
            <a:r>
              <a:rPr lang="de-CH" sz="1400" b="1" dirty="0">
                <a:solidFill>
                  <a:schemeClr val="bg1"/>
                </a:solidFill>
                <a:latin typeface="Harrington" panose="04040505050A02020702" pitchFamily="82" charset="0"/>
              </a:rPr>
              <a:t>            </a:t>
            </a:r>
            <a:endParaRPr lang="de-CH" sz="14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2FEB33B1-CC1B-4B8F-97A2-8F071981BAAF}"/>
              </a:ext>
            </a:extLst>
          </p:cNvPr>
          <p:cNvSpPr/>
          <p:nvPr/>
        </p:nvSpPr>
        <p:spPr>
          <a:xfrm>
            <a:off x="5596361" y="2025341"/>
            <a:ext cx="3947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95288" algn="l"/>
              </a:tabLst>
            </a:pP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17h</a:t>
            </a:r>
            <a:r>
              <a:rPr lang="de-CH" sz="1400" b="1" dirty="0">
                <a:solidFill>
                  <a:schemeClr val="bg1"/>
                </a:solidFill>
                <a:latin typeface="Harrington" panose="04040505050A02020702" pitchFamily="82" charset="0"/>
              </a:rPr>
              <a:t>	</a:t>
            </a:r>
            <a:r>
              <a:rPr lang="de-CH" sz="1600" b="1" dirty="0">
                <a:solidFill>
                  <a:schemeClr val="bg1"/>
                </a:solidFill>
                <a:latin typeface="Harrington" panose="04040505050A02020702" pitchFamily="82" charset="0"/>
              </a:rPr>
              <a:t>Der Samichlaus kommt!</a:t>
            </a:r>
          </a:p>
          <a:p>
            <a:pPr>
              <a:tabLst>
                <a:tab pos="395288" algn="l"/>
              </a:tabLst>
            </a:pPr>
            <a:r>
              <a:rPr lang="de-CH" sz="1600" dirty="0">
                <a:solidFill>
                  <a:schemeClr val="bg1"/>
                </a:solidFill>
                <a:latin typeface="Harrington" panose="04040505050A02020702" pitchFamily="82" charset="0"/>
              </a:rPr>
              <a:t>	Stiftung RGZ /  Restaurant Rauti </a:t>
            </a:r>
          </a:p>
        </p:txBody>
      </p:sp>
      <p:sp>
        <p:nvSpPr>
          <p:cNvPr id="5" name="Stern: 6 Zacken 4">
            <a:extLst>
              <a:ext uri="{FF2B5EF4-FFF2-40B4-BE49-F238E27FC236}">
                <a16:creationId xmlns:a16="http://schemas.microsoft.com/office/drawing/2014/main" id="{728B917A-36FE-46EF-A937-369D3A3112E8}"/>
              </a:ext>
            </a:extLst>
          </p:cNvPr>
          <p:cNvSpPr/>
          <p:nvPr/>
        </p:nvSpPr>
        <p:spPr>
          <a:xfrm>
            <a:off x="4468238" y="732812"/>
            <a:ext cx="872626" cy="988672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A62712"/>
                </a:solidFill>
              </a:rPr>
              <a:t>2</a:t>
            </a:r>
          </a:p>
        </p:txBody>
      </p:sp>
      <p:sp>
        <p:nvSpPr>
          <p:cNvPr id="22" name="Stern: 6 Zacken 21">
            <a:extLst>
              <a:ext uri="{FF2B5EF4-FFF2-40B4-BE49-F238E27FC236}">
                <a16:creationId xmlns:a16="http://schemas.microsoft.com/office/drawing/2014/main" id="{FF4BC82D-393A-4C42-B6F1-0DE616CD8266}"/>
              </a:ext>
            </a:extLst>
          </p:cNvPr>
          <p:cNvSpPr/>
          <p:nvPr/>
        </p:nvSpPr>
        <p:spPr>
          <a:xfrm>
            <a:off x="4445928" y="1893584"/>
            <a:ext cx="890674" cy="988672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3" name="Stern: 6 Zacken 22">
            <a:extLst>
              <a:ext uri="{FF2B5EF4-FFF2-40B4-BE49-F238E27FC236}">
                <a16:creationId xmlns:a16="http://schemas.microsoft.com/office/drawing/2014/main" id="{20542830-676E-4715-8116-B3713952D394}"/>
              </a:ext>
            </a:extLst>
          </p:cNvPr>
          <p:cNvSpPr/>
          <p:nvPr/>
        </p:nvSpPr>
        <p:spPr>
          <a:xfrm>
            <a:off x="4241198" y="3109212"/>
            <a:ext cx="1326705" cy="1429694"/>
          </a:xfrm>
          <a:prstGeom prst="star6">
            <a:avLst>
              <a:gd name="adj" fmla="val 29766"/>
              <a:gd name="hf" fmla="val 11547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5" name="Stern: 6 Zacken 14">
            <a:extLst>
              <a:ext uri="{FF2B5EF4-FFF2-40B4-BE49-F238E27FC236}">
                <a16:creationId xmlns:a16="http://schemas.microsoft.com/office/drawing/2014/main" id="{FD89A6A4-615F-4C60-A1C4-0491112487A6}"/>
              </a:ext>
            </a:extLst>
          </p:cNvPr>
          <p:cNvSpPr/>
          <p:nvPr/>
        </p:nvSpPr>
        <p:spPr>
          <a:xfrm>
            <a:off x="4408346" y="4791084"/>
            <a:ext cx="965837" cy="1087525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accent2">
                    <a:lumMod val="75000"/>
                  </a:schemeClr>
                </a:solidFill>
              </a:rPr>
              <a:t>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31F8ED-ED76-7E6C-09CB-666F81B7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06" y="6023919"/>
            <a:ext cx="2477138" cy="8340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4C76FFA-5C99-1A21-6F40-3E073DF83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482" y="6019115"/>
            <a:ext cx="869669" cy="8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70F994D-3F4B-438A-A7C5-7531BF000AC0}"/>
              </a:ext>
            </a:extLst>
          </p:cNvPr>
          <p:cNvSpPr/>
          <p:nvPr/>
        </p:nvSpPr>
        <p:spPr>
          <a:xfrm>
            <a:off x="4740234" y="80351"/>
            <a:ext cx="2651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dirty="0">
                <a:solidFill>
                  <a:schemeClr val="bg1"/>
                </a:solidFill>
                <a:latin typeface="Edwardian Script ITC" panose="030303020407070D0804" pitchFamily="66" charset="0"/>
              </a:rPr>
              <a:t>Adventsfenster</a:t>
            </a:r>
            <a:r>
              <a:rPr lang="de-CH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endParaRPr lang="de-CH" sz="44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54F05-A953-49AB-9BFC-3117946DB4B4}"/>
              </a:ext>
            </a:extLst>
          </p:cNvPr>
          <p:cNvSpPr/>
          <p:nvPr/>
        </p:nvSpPr>
        <p:spPr>
          <a:xfrm>
            <a:off x="6807954" y="527048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im Freilager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BE06238-6EFC-4D4D-A85D-36DCED1AE2B3}"/>
              </a:ext>
            </a:extLst>
          </p:cNvPr>
          <p:cNvSpPr/>
          <p:nvPr/>
        </p:nvSpPr>
        <p:spPr>
          <a:xfrm>
            <a:off x="5217071" y="1308848"/>
            <a:ext cx="3033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Auch dieses Jahr </a:t>
            </a:r>
            <a:r>
              <a:rPr lang="de-CH" sz="16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leuchet</a:t>
            </a:r>
            <a:r>
              <a:rPr lang="de-CH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jeden Abend ein neues Adventsfenster im Freilager. Ab dem Eindunkeln bis zum Schlafengehen kannst du Fenster entdecken und in Weihnachtsgeschichten eintauchen</a:t>
            </a:r>
            <a:endParaRPr lang="de-CH" sz="16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8" name="Stern: 6 Zacken 7">
            <a:extLst>
              <a:ext uri="{FF2B5EF4-FFF2-40B4-BE49-F238E27FC236}">
                <a16:creationId xmlns:a16="http://schemas.microsoft.com/office/drawing/2014/main" id="{BC36FA9C-83C5-49D2-9C29-F10C277A9E19}"/>
              </a:ext>
            </a:extLst>
          </p:cNvPr>
          <p:cNvSpPr/>
          <p:nvPr/>
        </p:nvSpPr>
        <p:spPr>
          <a:xfrm>
            <a:off x="2407943" y="3348003"/>
            <a:ext cx="515927" cy="549593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BF59148-B4C6-4922-9B9C-9BC91513BBC3}"/>
              </a:ext>
            </a:extLst>
          </p:cNvPr>
          <p:cNvSpPr/>
          <p:nvPr/>
        </p:nvSpPr>
        <p:spPr>
          <a:xfrm>
            <a:off x="726665" y="5223033"/>
            <a:ext cx="1488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Marktgasse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56BED3-CF70-4896-AE3B-367D3C5D6288}"/>
              </a:ext>
            </a:extLst>
          </p:cNvPr>
          <p:cNvSpPr/>
          <p:nvPr/>
        </p:nvSpPr>
        <p:spPr>
          <a:xfrm>
            <a:off x="1118520" y="3531479"/>
            <a:ext cx="19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Freilagerplatz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6D74C22-B204-4CC2-8AAB-06C7048AA3AD}"/>
              </a:ext>
            </a:extLst>
          </p:cNvPr>
          <p:cNvSpPr/>
          <p:nvPr/>
        </p:nvSpPr>
        <p:spPr>
          <a:xfrm>
            <a:off x="3166828" y="200334"/>
            <a:ext cx="1154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Restaurant Rauti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E44E14E-0329-4B95-9BD8-F78BB05D2101}"/>
              </a:ext>
            </a:extLst>
          </p:cNvPr>
          <p:cNvSpPr/>
          <p:nvPr/>
        </p:nvSpPr>
        <p:spPr>
          <a:xfrm rot="16200000">
            <a:off x="1149485" y="1229055"/>
            <a:ext cx="19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Freilagerstrasse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B927F5D-C158-4EED-A843-DA79B5143A21}"/>
              </a:ext>
            </a:extLst>
          </p:cNvPr>
          <p:cNvSpPr/>
          <p:nvPr/>
        </p:nvSpPr>
        <p:spPr>
          <a:xfrm rot="16200000">
            <a:off x="3623115" y="2253304"/>
            <a:ext cx="19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 err="1">
                <a:solidFill>
                  <a:schemeClr val="bg1"/>
                </a:solidFill>
                <a:latin typeface="Edwardian Script ITC" panose="030303020407070D0804" pitchFamily="66" charset="0"/>
              </a:rPr>
              <a:t>Rautistrasse</a:t>
            </a:r>
            <a:endParaRPr lang="de-CH" sz="20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9" name="Stern: 6 Zacken 38">
            <a:extLst>
              <a:ext uri="{FF2B5EF4-FFF2-40B4-BE49-F238E27FC236}">
                <a16:creationId xmlns:a16="http://schemas.microsoft.com/office/drawing/2014/main" id="{A76DD48C-3A04-4E52-BBE1-B273FE4A53BA}"/>
              </a:ext>
            </a:extLst>
          </p:cNvPr>
          <p:cNvSpPr/>
          <p:nvPr/>
        </p:nvSpPr>
        <p:spPr>
          <a:xfrm>
            <a:off x="4003570" y="682313"/>
            <a:ext cx="351793" cy="397356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Stern: 6 Zacken 39">
            <a:extLst>
              <a:ext uri="{FF2B5EF4-FFF2-40B4-BE49-F238E27FC236}">
                <a16:creationId xmlns:a16="http://schemas.microsoft.com/office/drawing/2014/main" id="{7E557680-2630-4D05-AABE-D083A0773B02}"/>
              </a:ext>
            </a:extLst>
          </p:cNvPr>
          <p:cNvSpPr/>
          <p:nvPr/>
        </p:nvSpPr>
        <p:spPr>
          <a:xfrm>
            <a:off x="2431745" y="2187036"/>
            <a:ext cx="351793" cy="397356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Stern: 6 Zacken 41">
            <a:extLst>
              <a:ext uri="{FF2B5EF4-FFF2-40B4-BE49-F238E27FC236}">
                <a16:creationId xmlns:a16="http://schemas.microsoft.com/office/drawing/2014/main" id="{A656A7B3-B7D3-4275-B8C2-5B5D3558B474}"/>
              </a:ext>
            </a:extLst>
          </p:cNvPr>
          <p:cNvSpPr/>
          <p:nvPr/>
        </p:nvSpPr>
        <p:spPr>
          <a:xfrm>
            <a:off x="2093713" y="4711105"/>
            <a:ext cx="242862" cy="299569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Stern: 6 Zacken 42">
            <a:extLst>
              <a:ext uri="{FF2B5EF4-FFF2-40B4-BE49-F238E27FC236}">
                <a16:creationId xmlns:a16="http://schemas.microsoft.com/office/drawing/2014/main" id="{CA2E2EB5-8645-4CFA-82BE-1A1056D9DF7C}"/>
              </a:ext>
            </a:extLst>
          </p:cNvPr>
          <p:cNvSpPr/>
          <p:nvPr/>
        </p:nvSpPr>
        <p:spPr>
          <a:xfrm>
            <a:off x="2974449" y="254603"/>
            <a:ext cx="242862" cy="299569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Stern: 6 Zacken 43">
            <a:extLst>
              <a:ext uri="{FF2B5EF4-FFF2-40B4-BE49-F238E27FC236}">
                <a16:creationId xmlns:a16="http://schemas.microsoft.com/office/drawing/2014/main" id="{9E8F06C5-F34A-40B7-AED3-A0B934EE50CA}"/>
              </a:ext>
            </a:extLst>
          </p:cNvPr>
          <p:cNvSpPr/>
          <p:nvPr/>
        </p:nvSpPr>
        <p:spPr>
          <a:xfrm>
            <a:off x="2294120" y="630294"/>
            <a:ext cx="242862" cy="299569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Stern: 6 Zacken 44">
            <a:extLst>
              <a:ext uri="{FF2B5EF4-FFF2-40B4-BE49-F238E27FC236}">
                <a16:creationId xmlns:a16="http://schemas.microsoft.com/office/drawing/2014/main" id="{A727ADB6-17D0-4381-9347-55544EC8B574}"/>
              </a:ext>
            </a:extLst>
          </p:cNvPr>
          <p:cNvSpPr/>
          <p:nvPr/>
        </p:nvSpPr>
        <p:spPr>
          <a:xfrm>
            <a:off x="2310314" y="245724"/>
            <a:ext cx="242862" cy="299569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Stern: 6 Zacken 47">
            <a:extLst>
              <a:ext uri="{FF2B5EF4-FFF2-40B4-BE49-F238E27FC236}">
                <a16:creationId xmlns:a16="http://schemas.microsoft.com/office/drawing/2014/main" id="{B83FEA4A-EB7A-4B63-BDE5-6FDCE4E4112E}"/>
              </a:ext>
            </a:extLst>
          </p:cNvPr>
          <p:cNvSpPr/>
          <p:nvPr/>
        </p:nvSpPr>
        <p:spPr>
          <a:xfrm>
            <a:off x="1542273" y="5593171"/>
            <a:ext cx="242862" cy="299569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Stern: 6 Zacken 48">
            <a:extLst>
              <a:ext uri="{FF2B5EF4-FFF2-40B4-BE49-F238E27FC236}">
                <a16:creationId xmlns:a16="http://schemas.microsoft.com/office/drawing/2014/main" id="{9378F480-2D6B-4BA5-A0DC-DF0A5B24424B}"/>
              </a:ext>
            </a:extLst>
          </p:cNvPr>
          <p:cNvSpPr/>
          <p:nvPr/>
        </p:nvSpPr>
        <p:spPr>
          <a:xfrm>
            <a:off x="1142271" y="5610124"/>
            <a:ext cx="242862" cy="299569"/>
          </a:xfrm>
          <a:prstGeom prst="star6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8CB86F-A310-8730-27A6-DF3701D2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099"/>
            <a:ext cx="7772400" cy="65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9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Bildschirmpräsentation (4:3)</PresentationFormat>
  <Paragraphs>26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Edwardian Script ITC</vt:lpstr>
      <vt:lpstr>Franklin Gothic Demi Cond</vt:lpstr>
      <vt:lpstr>French Script MT</vt:lpstr>
      <vt:lpstr>Harrington</vt:lpstr>
      <vt:lpstr>Helvetica</vt:lpstr>
      <vt:lpstr>Office-Design</vt:lpstr>
      <vt:lpstr>PowerPoint-Präsentation</vt:lpstr>
      <vt:lpstr>PowerPoint-Präsentation</vt:lpstr>
    </vt:vector>
  </TitlesOfParts>
  <Company>UniBern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van den Brandt</dc:creator>
  <cp:lastModifiedBy>Abelovsky Luzian</cp:lastModifiedBy>
  <cp:revision>97</cp:revision>
  <dcterms:created xsi:type="dcterms:W3CDTF">2019-12-01T10:16:24Z</dcterms:created>
  <dcterms:modified xsi:type="dcterms:W3CDTF">2022-11-29T09:32:36Z</dcterms:modified>
</cp:coreProperties>
</file>